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3" r:id="rId5"/>
    <p:sldId id="260" r:id="rId6"/>
    <p:sldId id="262" r:id="rId7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7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00" d="100"/>
          <a:sy n="200" d="100"/>
        </p:scale>
        <p:origin x="456" y="-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04315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07217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75916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12350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62639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08722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86531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08081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8576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273193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55623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C3A26-F9EA-4C6A-8D96-C6B459AF9F02}" type="datetimeFigureOut">
              <a:rPr lang="en-TT" smtClean="0"/>
              <a:t>31/03/2021</a:t>
            </a:fld>
            <a:endParaRPr lang="en-T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39318-8207-4284-BFED-9FB056794663}" type="slidenum">
              <a:rPr lang="en-TT" smtClean="0"/>
              <a:t>‹#›</a:t>
            </a:fld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55450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e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493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 sz="700" dirty="0"/>
          </a:p>
        </p:txBody>
      </p:sp>
      <p:sp>
        <p:nvSpPr>
          <p:cNvPr id="7" name="Rounded Rectangle 6"/>
          <p:cNvSpPr/>
          <p:nvPr/>
        </p:nvSpPr>
        <p:spPr>
          <a:xfrm>
            <a:off x="1196625" y="265316"/>
            <a:ext cx="4448310" cy="1681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8" name="TextBox 7"/>
          <p:cNvSpPr txBox="1"/>
          <p:nvPr/>
        </p:nvSpPr>
        <p:spPr>
          <a:xfrm>
            <a:off x="1318523" y="259168"/>
            <a:ext cx="1672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8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What are you scoutin for today? </a:t>
            </a:r>
            <a:endParaRPr lang="en-TT" sz="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1026" name="Picture 2" descr="White Search Icon Transparent Background #215404 - Free Icons Libra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31" y="288233"/>
            <a:ext cx="122690" cy="1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ter, sort, funnel, list, menu, interface, ui icon - Download on  Iconfin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" y="472658"/>
            <a:ext cx="243998" cy="2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2691953" y="485447"/>
            <a:ext cx="298823" cy="169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grpSp>
        <p:nvGrpSpPr>
          <p:cNvPr id="27" name="Group 26"/>
          <p:cNvGrpSpPr/>
          <p:nvPr/>
        </p:nvGrpSpPr>
        <p:grpSpPr>
          <a:xfrm>
            <a:off x="5735817" y="119269"/>
            <a:ext cx="643125" cy="374217"/>
            <a:chOff x="4663338" y="127548"/>
            <a:chExt cx="643125" cy="374217"/>
          </a:xfrm>
        </p:grpSpPr>
        <p:grpSp>
          <p:nvGrpSpPr>
            <p:cNvPr id="14" name="Group 13"/>
            <p:cNvGrpSpPr/>
            <p:nvPr/>
          </p:nvGrpSpPr>
          <p:grpSpPr>
            <a:xfrm>
              <a:off x="4800931" y="127548"/>
              <a:ext cx="311261" cy="220069"/>
              <a:chOff x="5644506" y="154759"/>
              <a:chExt cx="311261" cy="22006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5644506" y="154759"/>
                <a:ext cx="244521" cy="220069"/>
                <a:chOff x="5571702" y="87826"/>
                <a:chExt cx="244521" cy="220069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5632255" y="144182"/>
                  <a:ext cx="123416" cy="1178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T"/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571702" y="87826"/>
                  <a:ext cx="244521" cy="220069"/>
                </a:xfrm>
                <a:prstGeom prst="rect">
                  <a:avLst/>
                </a:prstGeom>
              </p:spPr>
            </p:pic>
          </p:grpSp>
          <p:pic>
            <p:nvPicPr>
              <p:cNvPr id="1038" name="Picture 14" descr="Home Tab Bar Down Button Comments - Drop Down Menu Icon Png PNG Image | Transparent  PNG Free Download on Seek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399" y="264793"/>
                <a:ext cx="95368" cy="54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/>
            <p:cNvSpPr/>
            <p:nvPr/>
          </p:nvSpPr>
          <p:spPr>
            <a:xfrm>
              <a:off x="4663338" y="301710"/>
              <a:ext cx="64312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TT" sz="700" dirty="0" smtClean="0"/>
                <a:t>Niki’s Profile</a:t>
              </a:r>
              <a:endParaRPr lang="en-TT" sz="7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11036" y="460483"/>
            <a:ext cx="432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Home       Shop      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Caribbean Products       About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Us       FAQs       Testimonials       Support</a:t>
            </a:r>
            <a:endParaRPr lang="en-TT" sz="8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71891"/>
            <a:ext cx="6858000" cy="28463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90221"/>
            <a:ext cx="6858000" cy="15127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l="1624" t="11430"/>
          <a:stretch/>
        </p:blipFill>
        <p:spPr>
          <a:xfrm>
            <a:off x="254602" y="5018268"/>
            <a:ext cx="6603398" cy="141490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714" y="5177861"/>
            <a:ext cx="362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T" dirty="0" smtClean="0">
                <a:solidFill>
                  <a:srgbClr val="507B21"/>
                </a:solidFill>
                <a:latin typeface="Broadway" panose="04040905080B02020502" pitchFamily="82" charset="0"/>
              </a:rPr>
              <a:t>S</a:t>
            </a:r>
          </a:p>
          <a:p>
            <a:pPr algn="ctr"/>
            <a:r>
              <a:rPr lang="en-TT" dirty="0" smtClean="0">
                <a:solidFill>
                  <a:srgbClr val="507B21"/>
                </a:solidFill>
                <a:latin typeface="Broadway" panose="04040905080B02020502" pitchFamily="82" charset="0"/>
              </a:rPr>
              <a:t>A</a:t>
            </a:r>
          </a:p>
          <a:p>
            <a:pPr algn="ctr"/>
            <a:r>
              <a:rPr lang="en-TT" dirty="0" smtClean="0">
                <a:solidFill>
                  <a:srgbClr val="507B21"/>
                </a:solidFill>
                <a:latin typeface="Broadway" panose="04040905080B02020502" pitchFamily="82" charset="0"/>
              </a:rPr>
              <a:t>L</a:t>
            </a:r>
          </a:p>
          <a:p>
            <a:pPr algn="ctr"/>
            <a:r>
              <a:rPr lang="en-TT" dirty="0" smtClean="0">
                <a:solidFill>
                  <a:srgbClr val="507B21"/>
                </a:solidFill>
                <a:latin typeface="Broadway" panose="04040905080B02020502" pitchFamily="82" charset="0"/>
              </a:rPr>
              <a:t>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175" y="6463968"/>
            <a:ext cx="3859553" cy="107736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09953" y="7195124"/>
            <a:ext cx="7986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800" dirty="0" smtClean="0">
                <a:latin typeface="Lucida Handwriting" panose="03010101010101010101" pitchFamily="66" charset="0"/>
              </a:rPr>
              <a:t>Buy Again</a:t>
            </a:r>
            <a:endParaRPr lang="en-TT" sz="800" dirty="0">
              <a:latin typeface="Lucida Handwriting" panose="03010101010101010101" pitchFamily="66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402793" y="98624"/>
            <a:ext cx="476412" cy="402798"/>
            <a:chOff x="6298424" y="111278"/>
            <a:chExt cx="447770" cy="332296"/>
          </a:xfrm>
        </p:grpSpPr>
        <p:pic>
          <p:nvPicPr>
            <p:cNvPr id="1040" name="Picture 16" descr="Box, cart, delivery, package, shipping, trolley, warehouse icon - Download  on Iconfinder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967" y="111278"/>
              <a:ext cx="238388" cy="238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6298424" y="278535"/>
              <a:ext cx="447770" cy="165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TT" sz="700" dirty="0" smtClean="0"/>
                <a:t>$572.30</a:t>
              </a:r>
              <a:endParaRPr lang="en-TT" sz="700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85214" y="520254"/>
            <a:ext cx="59824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T" sz="7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Categories</a:t>
            </a:r>
            <a:endParaRPr lang="en-TT" sz="7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73410" y="6601346"/>
            <a:ext cx="813491" cy="809222"/>
            <a:chOff x="5873410" y="6601345"/>
            <a:chExt cx="825221" cy="841243"/>
          </a:xfrm>
        </p:grpSpPr>
        <p:sp>
          <p:nvSpPr>
            <p:cNvPr id="29" name="Rectangle 28"/>
            <p:cNvSpPr/>
            <p:nvPr/>
          </p:nvSpPr>
          <p:spPr>
            <a:xfrm>
              <a:off x="5873410" y="6601345"/>
              <a:ext cx="825221" cy="2468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07B2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T" sz="500" dirty="0">
                <a:solidFill>
                  <a:srgbClr val="507B2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873410" y="6895746"/>
              <a:ext cx="825221" cy="2468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07B2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T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73410" y="7195757"/>
              <a:ext cx="825221" cy="2468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07B2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T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762600" y="63401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1200" b="1" dirty="0" err="1" smtClean="0">
                <a:solidFill>
                  <a:srgbClr val="507B21"/>
                </a:solidFill>
                <a:latin typeface="Baskerville Old Face" panose="02020602080505020303" pitchFamily="18" charset="0"/>
              </a:rPr>
              <a:t>cLi</a:t>
            </a:r>
            <a:r>
              <a:rPr lang="en-TT" sz="1200" b="1" dirty="0" err="1" smtClean="0">
                <a:solidFill>
                  <a:srgbClr val="507B21"/>
                </a:solidFill>
                <a:latin typeface="Baskerville Old Face" panose="02020602080505020303" pitchFamily="18" charset="0"/>
              </a:rPr>
              <a:t>Ck</a:t>
            </a:r>
            <a:r>
              <a:rPr lang="en-TT" sz="1200" b="1" dirty="0" smtClean="0">
                <a:solidFill>
                  <a:srgbClr val="507B21"/>
                </a:solidFill>
                <a:latin typeface="Baskerville Old Face" panose="02020602080505020303" pitchFamily="18" charset="0"/>
              </a:rPr>
              <a:t> </a:t>
            </a:r>
            <a:r>
              <a:rPr lang="en-TT" sz="1200" b="1" dirty="0" smtClean="0">
                <a:solidFill>
                  <a:srgbClr val="507B21"/>
                </a:solidFill>
                <a:latin typeface="Baskerville Old Face" panose="02020602080505020303" pitchFamily="18" charset="0"/>
              </a:rPr>
              <a:t>&amp; </a:t>
            </a:r>
            <a:r>
              <a:rPr lang="en-TT" sz="1200" b="1" dirty="0" err="1" smtClean="0">
                <a:solidFill>
                  <a:srgbClr val="507B21"/>
                </a:solidFill>
                <a:latin typeface="Baskerville Old Face" panose="02020602080505020303" pitchFamily="18" charset="0"/>
              </a:rPr>
              <a:t>sAvE</a:t>
            </a:r>
            <a:endParaRPr lang="en-TT" sz="1200" b="1" dirty="0">
              <a:solidFill>
                <a:srgbClr val="507B2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80851" y="6557040"/>
            <a:ext cx="7986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T" sz="700" b="1" dirty="0" smtClean="0"/>
              <a:t>$25 OFF </a:t>
            </a:r>
          </a:p>
          <a:p>
            <a:pPr algn="ctr"/>
            <a:r>
              <a:rPr lang="en-TT" sz="400" dirty="0" smtClean="0"/>
              <a:t>SWIMSUITS AT </a:t>
            </a:r>
            <a:r>
              <a:rPr lang="en-TT" sz="400" b="1" dirty="0" smtClean="0"/>
              <a:t>CODEX ONLY </a:t>
            </a:r>
          </a:p>
          <a:p>
            <a:pPr algn="ctr"/>
            <a:r>
              <a:rPr lang="en-TT" sz="400" dirty="0" smtClean="0"/>
              <a:t>with purchases over $500</a:t>
            </a:r>
            <a:endParaRPr lang="en-TT" sz="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1675" y="364185"/>
            <a:ext cx="91836" cy="612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714" y="7569938"/>
            <a:ext cx="6858000" cy="20198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/>
          <a:srcRect b="68504"/>
          <a:stretch/>
        </p:blipFill>
        <p:spPr>
          <a:xfrm>
            <a:off x="-3612" y="9564519"/>
            <a:ext cx="6858000" cy="337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8527" y="9548698"/>
            <a:ext cx="400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dirty="0" smtClean="0">
                <a:solidFill>
                  <a:schemeClr val="bg1"/>
                </a:solidFill>
                <a:latin typeface="Century" panose="02040604050505020304" pitchFamily="18" charset="0"/>
              </a:rPr>
              <a:t>THIS WEEK’S FEATURED ITEMS</a:t>
            </a:r>
            <a:endParaRPr lang="en-TT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9"/>
          <a:srcRect l="50014"/>
          <a:stretch/>
        </p:blipFill>
        <p:spPr>
          <a:xfrm>
            <a:off x="4029074" y="10071025"/>
            <a:ext cx="2544547" cy="165719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49100" y="11744603"/>
            <a:ext cx="1353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800" dirty="0" smtClean="0">
                <a:latin typeface="Lucida Handwriting" panose="03010101010101010101" pitchFamily="66" charset="0"/>
              </a:rPr>
              <a:t>Things you may like</a:t>
            </a:r>
            <a:endParaRPr lang="en-TT" sz="800" dirty="0">
              <a:latin typeface="Lucida Handwriting" panose="03010101010101010101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8955" y="10037720"/>
            <a:ext cx="3782958" cy="1858507"/>
          </a:xfrm>
          <a:prstGeom prst="rect">
            <a:avLst/>
          </a:prstGeom>
          <a:solidFill>
            <a:srgbClr val="507B2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dirty="0" smtClean="0"/>
              <a:t>Place your ad here</a:t>
            </a:r>
            <a:endParaRPr lang="en-TT" dirty="0"/>
          </a:p>
        </p:txBody>
      </p:sp>
      <p:sp>
        <p:nvSpPr>
          <p:cNvPr id="5" name="Bent-Up Arrow 4"/>
          <p:cNvSpPr/>
          <p:nvPr/>
        </p:nvSpPr>
        <p:spPr>
          <a:xfrm>
            <a:off x="5376194" y="9664225"/>
            <a:ext cx="330947" cy="137714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41" name="Bent-Up Arrow 40"/>
          <p:cNvSpPr/>
          <p:nvPr/>
        </p:nvSpPr>
        <p:spPr>
          <a:xfrm flipH="1">
            <a:off x="1105990" y="9664226"/>
            <a:ext cx="348664" cy="137714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16"/>
            <a:ext cx="1164701" cy="5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38635" y="103560"/>
            <a:ext cx="6647767" cy="2297064"/>
            <a:chOff x="106586" y="7709046"/>
            <a:chExt cx="6647767" cy="2297064"/>
          </a:xfrm>
        </p:grpSpPr>
        <p:pic>
          <p:nvPicPr>
            <p:cNvPr id="44" name="Picture 18" descr="Caribbean History and Culture, 1535-1920: Imprints from the Library Company  of Philadelphia | Readex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/>
            <a:stretch/>
          </p:blipFill>
          <p:spPr bwMode="auto">
            <a:xfrm>
              <a:off x="106586" y="7709046"/>
              <a:ext cx="4918237" cy="229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3419" y="7709046"/>
              <a:ext cx="2490934" cy="2297064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1743040" y="125145"/>
            <a:ext cx="5010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2800" b="1" dirty="0" smtClean="0">
                <a:latin typeface="Broadway" panose="04040905080B02020502" pitchFamily="82" charset="0"/>
              </a:rPr>
              <a:t>MADE IN THE CARIBBEAN</a:t>
            </a:r>
            <a:endParaRPr lang="en-TT" sz="2800" b="1" dirty="0">
              <a:latin typeface="Broadway" panose="04040905080B02020502" pitchFamily="82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3"/>
          <a:stretch/>
        </p:blipFill>
        <p:spPr>
          <a:xfrm>
            <a:off x="2261908" y="780860"/>
            <a:ext cx="4067117" cy="60018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3" r="24091"/>
          <a:stretch/>
        </p:blipFill>
        <p:spPr>
          <a:xfrm>
            <a:off x="2704401" y="1505771"/>
            <a:ext cx="3087303" cy="60018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619" y="2522175"/>
            <a:ext cx="3859553" cy="107736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635" y="3599535"/>
            <a:ext cx="6645113" cy="19216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358261" y="3261851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800" dirty="0" smtClean="0">
                <a:latin typeface="Lucida Handwriting" panose="03010101010101010101" pitchFamily="66" charset="0"/>
              </a:rPr>
              <a:t>Awesome finds</a:t>
            </a:r>
            <a:endParaRPr lang="en-TT" sz="800" dirty="0">
              <a:latin typeface="Lucida Handwriting" panose="03010101010101010101" pitchFamily="66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38635" y="2576330"/>
            <a:ext cx="1374405" cy="898475"/>
          </a:xfrm>
          <a:prstGeom prst="rect">
            <a:avLst/>
          </a:prstGeom>
          <a:solidFill>
            <a:srgbClr val="507B2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dirty="0" smtClean="0"/>
              <a:t>Place your ad here</a:t>
            </a:r>
            <a:endParaRPr lang="en-TT" dirty="0"/>
          </a:p>
        </p:txBody>
      </p:sp>
      <p:pic>
        <p:nvPicPr>
          <p:cNvPr id="53" name="Picture 20" descr="39+] Recycling Backgrounds on WallpaperSafari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4" t="17842" r="9988" b="29050"/>
          <a:stretch/>
        </p:blipFill>
        <p:spPr bwMode="auto">
          <a:xfrm>
            <a:off x="5500172" y="3958369"/>
            <a:ext cx="1141360" cy="100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5033632" y="5057430"/>
            <a:ext cx="1710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T" sz="2000" b="1" dirty="0" smtClean="0">
                <a:latin typeface="Baskerville Old Face" panose="02020602080505020303" pitchFamily="18" charset="0"/>
              </a:rPr>
              <a:t>BE THRIFTY</a:t>
            </a:r>
            <a:endParaRPr lang="en-TT" sz="2000" b="1" dirty="0">
              <a:latin typeface="Baskerville Old Face" panose="02020602080505020303" pitchFamily="18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3"/>
          <a:stretch/>
        </p:blipFill>
        <p:spPr>
          <a:xfrm>
            <a:off x="454254" y="3793660"/>
            <a:ext cx="4835862" cy="713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3" r="24091"/>
          <a:stretch/>
        </p:blipFill>
        <p:spPr>
          <a:xfrm>
            <a:off x="1026691" y="4629524"/>
            <a:ext cx="3690987" cy="717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b="68504"/>
          <a:stretch/>
        </p:blipFill>
        <p:spPr>
          <a:xfrm>
            <a:off x="1" y="7315201"/>
            <a:ext cx="6858000" cy="23980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l="1624" t="11430"/>
          <a:stretch/>
        </p:blipFill>
        <p:spPr>
          <a:xfrm>
            <a:off x="138635" y="5587612"/>
            <a:ext cx="6603398" cy="14149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670" y="7068899"/>
            <a:ext cx="11031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800" dirty="0" smtClean="0">
                <a:latin typeface="Lucida Handwriting" panose="03010101010101010101" pitchFamily="66" charset="0"/>
              </a:rPr>
              <a:t>Sponsored items</a:t>
            </a:r>
            <a:endParaRPr lang="en-TT" sz="800" dirty="0">
              <a:latin typeface="Lucida Handwriting" panose="03010101010101010101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7479715"/>
            <a:ext cx="68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T" dirty="0" smtClean="0">
                <a:solidFill>
                  <a:schemeClr val="bg1"/>
                </a:solidFill>
                <a:latin typeface="Century" panose="02040604050505020304" pitchFamily="18" charset="0"/>
              </a:rPr>
              <a:t>WHO ARE WE</a:t>
            </a:r>
            <a:endParaRPr lang="en-TT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976" y="9713292"/>
            <a:ext cx="6875310" cy="2478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/>
          <a:srcRect t="77869"/>
          <a:stretch/>
        </p:blipFill>
        <p:spPr>
          <a:xfrm>
            <a:off x="11670" y="12049624"/>
            <a:ext cx="6858000" cy="14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ilter, sort, funnel, list, menu, interface, ui icon - Download on 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" y="472658"/>
            <a:ext cx="243998" cy="2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735817" y="119269"/>
            <a:ext cx="643125" cy="374217"/>
            <a:chOff x="4663338" y="127548"/>
            <a:chExt cx="643125" cy="374217"/>
          </a:xfrm>
        </p:grpSpPr>
        <p:grpSp>
          <p:nvGrpSpPr>
            <p:cNvPr id="11" name="Group 10"/>
            <p:cNvGrpSpPr/>
            <p:nvPr/>
          </p:nvGrpSpPr>
          <p:grpSpPr>
            <a:xfrm>
              <a:off x="4800931" y="127548"/>
              <a:ext cx="311261" cy="220069"/>
              <a:chOff x="5644506" y="154759"/>
              <a:chExt cx="311261" cy="22006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644506" y="154759"/>
                <a:ext cx="244521" cy="220069"/>
                <a:chOff x="5571702" y="87826"/>
                <a:chExt cx="244521" cy="22006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632255" y="144182"/>
                  <a:ext cx="123416" cy="1178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T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571702" y="87826"/>
                  <a:ext cx="244521" cy="220069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4" descr="Home Tab Bar Down Button Comments - Drop Down Menu Icon Png PNG Image | Transparent  PNG Free Download on Seek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399" y="264793"/>
                <a:ext cx="95368" cy="54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4663338" y="301710"/>
              <a:ext cx="64312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TT" sz="700" dirty="0" smtClean="0"/>
                <a:t>Niki’s Profile</a:t>
              </a:r>
              <a:endParaRPr lang="en-TT" sz="70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121957" y="493486"/>
            <a:ext cx="298823" cy="169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21" name="Rectangle 20"/>
          <p:cNvSpPr/>
          <p:nvPr/>
        </p:nvSpPr>
        <p:spPr>
          <a:xfrm>
            <a:off x="183631" y="480839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T" sz="800" dirty="0" smtClean="0">
                <a:latin typeface="Constantia" panose="02030602050306030303" pitchFamily="18" charset="0"/>
              </a:rPr>
              <a:t>Categories</a:t>
            </a:r>
            <a:endParaRPr lang="en-TT" sz="800" dirty="0">
              <a:latin typeface="Constantia" panose="02030602050306030303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675" y="364185"/>
            <a:ext cx="91836" cy="612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grpSp>
        <p:nvGrpSpPr>
          <p:cNvPr id="26" name="Group 25"/>
          <p:cNvGrpSpPr/>
          <p:nvPr/>
        </p:nvGrpSpPr>
        <p:grpSpPr>
          <a:xfrm>
            <a:off x="350720" y="3323862"/>
            <a:ext cx="526106" cy="225605"/>
            <a:chOff x="685795" y="6687671"/>
            <a:chExt cx="526106" cy="22560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28" b="23638"/>
            <a:stretch/>
          </p:blipFill>
          <p:spPr>
            <a:xfrm>
              <a:off x="685795" y="6687671"/>
              <a:ext cx="509286" cy="13148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85795" y="6759388"/>
              <a:ext cx="52610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T" sz="400" dirty="0" smtClean="0"/>
                <a:t>S  U  P  R  E  M  E</a:t>
              </a:r>
              <a:endParaRPr lang="en-TT" sz="400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31" y="3734258"/>
            <a:ext cx="855569" cy="107909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9068" y="3621184"/>
            <a:ext cx="5389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600" dirty="0" smtClean="0">
                <a:latin typeface="Lucida Handwriting" panose="03010101010101010101" pitchFamily="66" charset="0"/>
              </a:rPr>
              <a:t>Filter by</a:t>
            </a:r>
            <a:endParaRPr lang="en-TT" sz="600" dirty="0">
              <a:latin typeface="Lucida Handwriting" panose="03010101010101010101" pitchFamily="66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0222" y="696283"/>
            <a:ext cx="1228550" cy="25298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T" sz="1050" dirty="0" smtClean="0">
                <a:latin typeface="Century" panose="02040604050505020304" pitchFamily="18" charset="0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Clothing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Accessories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TT" sz="500" dirty="0" err="1" smtClean="0">
                <a:latin typeface="Century" panose="02040604050505020304" pitchFamily="18" charset="0"/>
              </a:rPr>
              <a:t>Jewelery</a:t>
            </a:r>
            <a:endParaRPr lang="en-TT" sz="500" dirty="0">
              <a:latin typeface="Century" panose="020406040505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TT" sz="500" dirty="0" smtClean="0">
                <a:latin typeface="Century" panose="02040604050505020304" pitchFamily="18" charset="0"/>
              </a:rPr>
              <a:t>Bags </a:t>
            </a:r>
            <a:endParaRPr lang="en-TT" sz="800" dirty="0" smtClean="0">
              <a:latin typeface="Century" panose="020406040505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Shoes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Beauty</a:t>
            </a:r>
            <a:endParaRPr lang="en-TT" sz="500" dirty="0" smtClean="0">
              <a:latin typeface="Century" panose="020406040505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TT" sz="500" dirty="0" smtClean="0">
                <a:latin typeface="Century" panose="02040604050505020304" pitchFamily="18" charset="0"/>
              </a:rPr>
              <a:t>Make up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TT" sz="500" dirty="0" smtClean="0">
                <a:latin typeface="Century" panose="02040604050505020304" pitchFamily="18" charset="0"/>
              </a:rPr>
              <a:t>Hair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Garden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Pet supplies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Gourmet products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TT" sz="500" dirty="0" smtClean="0">
                <a:latin typeface="Century" panose="02040604050505020304" pitchFamily="18" charset="0"/>
              </a:rPr>
              <a:t>Gourmet tea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Support Local</a:t>
            </a:r>
            <a:endParaRPr lang="en-TT" sz="500" dirty="0" smtClean="0">
              <a:latin typeface="Century" panose="020406040505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TT" sz="500" dirty="0" smtClean="0">
                <a:latin typeface="Century" panose="02040604050505020304" pitchFamily="18" charset="0"/>
              </a:rPr>
              <a:t>Local designer clothing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TT" sz="800" dirty="0" smtClean="0">
              <a:latin typeface="Century" panose="020406040505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TT" sz="800" dirty="0" smtClean="0">
              <a:latin typeface="Century" panose="02040604050505020304" pitchFamily="18" charset="0"/>
            </a:endParaRPr>
          </a:p>
          <a:p>
            <a:r>
              <a:rPr lang="en-TT" sz="1050" dirty="0" smtClean="0">
                <a:latin typeface="Century" panose="02040604050505020304" pitchFamily="18" charset="0"/>
              </a:rPr>
              <a:t>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Housekeeper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Pet walker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086" y="716656"/>
            <a:ext cx="4924026" cy="43658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086" y="5108946"/>
            <a:ext cx="4924026" cy="43658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/>
          <a:srcRect b="49877"/>
          <a:stretch/>
        </p:blipFill>
        <p:spPr>
          <a:xfrm>
            <a:off x="1432086" y="9501236"/>
            <a:ext cx="4924026" cy="218829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196625" y="265316"/>
            <a:ext cx="4448310" cy="1681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36" name="TextBox 35"/>
          <p:cNvSpPr txBox="1"/>
          <p:nvPr/>
        </p:nvSpPr>
        <p:spPr>
          <a:xfrm>
            <a:off x="1318523" y="259168"/>
            <a:ext cx="1672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8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What are you scoutin for today? </a:t>
            </a:r>
            <a:endParaRPr lang="en-TT" sz="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37" name="Picture 2" descr="White Search Icon Transparent Background #215404 - Free Icons Librar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31" y="288233"/>
            <a:ext cx="122690" cy="1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6402793" y="98624"/>
            <a:ext cx="476412" cy="402798"/>
            <a:chOff x="6298424" y="111278"/>
            <a:chExt cx="447770" cy="332296"/>
          </a:xfrm>
        </p:grpSpPr>
        <p:pic>
          <p:nvPicPr>
            <p:cNvPr id="39" name="Picture 16" descr="Box, cart, delivery, package, shipping, trolley, warehouse icon - Download  on Iconfinder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967" y="111278"/>
              <a:ext cx="238388" cy="238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6298424" y="278535"/>
              <a:ext cx="447770" cy="165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TT" sz="700" dirty="0" smtClean="0"/>
                <a:t>$572.30</a:t>
              </a:r>
              <a:endParaRPr lang="en-TT" sz="7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16"/>
            <a:ext cx="1164701" cy="58235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611036" y="460483"/>
            <a:ext cx="432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Home       Shop      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Caribbean Products       About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Us       FAQs       Testimonials       Support</a:t>
            </a:r>
            <a:endParaRPr lang="en-TT" sz="8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935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ilter, sort, funnel, list, menu, interface, ui icon - Download on 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" y="472658"/>
            <a:ext cx="243998" cy="2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735817" y="119269"/>
            <a:ext cx="643125" cy="374217"/>
            <a:chOff x="4663338" y="127548"/>
            <a:chExt cx="643125" cy="374217"/>
          </a:xfrm>
        </p:grpSpPr>
        <p:grpSp>
          <p:nvGrpSpPr>
            <p:cNvPr id="11" name="Group 10"/>
            <p:cNvGrpSpPr/>
            <p:nvPr/>
          </p:nvGrpSpPr>
          <p:grpSpPr>
            <a:xfrm>
              <a:off x="4800931" y="127548"/>
              <a:ext cx="311261" cy="220069"/>
              <a:chOff x="5644506" y="154759"/>
              <a:chExt cx="311261" cy="22006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644506" y="154759"/>
                <a:ext cx="244521" cy="220069"/>
                <a:chOff x="5571702" y="87826"/>
                <a:chExt cx="244521" cy="22006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632255" y="144182"/>
                  <a:ext cx="123416" cy="1178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T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571702" y="87826"/>
                  <a:ext cx="244521" cy="220069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4" descr="Home Tab Bar Down Button Comments - Drop Down Menu Icon Png PNG Image | Transparent  PNG Free Download on Seek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399" y="264793"/>
                <a:ext cx="95368" cy="54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4663338" y="301710"/>
              <a:ext cx="64312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TT" sz="700" dirty="0" smtClean="0"/>
                <a:t>Niki’s Profile</a:t>
              </a:r>
              <a:endParaRPr lang="en-TT" sz="70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420780" y="479947"/>
            <a:ext cx="1146981" cy="169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21" name="Rectangle 20"/>
          <p:cNvSpPr/>
          <p:nvPr/>
        </p:nvSpPr>
        <p:spPr>
          <a:xfrm>
            <a:off x="183631" y="480839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T" sz="800" dirty="0" smtClean="0">
                <a:latin typeface="Constantia" panose="02030602050306030303" pitchFamily="18" charset="0"/>
              </a:rPr>
              <a:t>Categories</a:t>
            </a:r>
            <a:endParaRPr lang="en-TT" sz="800" dirty="0">
              <a:latin typeface="Constantia" panose="02030602050306030303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675" y="364185"/>
            <a:ext cx="91836" cy="612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grpSp>
        <p:nvGrpSpPr>
          <p:cNvPr id="26" name="Group 25"/>
          <p:cNvGrpSpPr/>
          <p:nvPr/>
        </p:nvGrpSpPr>
        <p:grpSpPr>
          <a:xfrm>
            <a:off x="350720" y="3323862"/>
            <a:ext cx="526106" cy="225605"/>
            <a:chOff x="685795" y="6687671"/>
            <a:chExt cx="526106" cy="22560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28" b="23638"/>
            <a:stretch/>
          </p:blipFill>
          <p:spPr>
            <a:xfrm>
              <a:off x="685795" y="6687671"/>
              <a:ext cx="509286" cy="13148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85795" y="6759388"/>
              <a:ext cx="52610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T" sz="400" dirty="0" smtClean="0"/>
                <a:t>S  U  P  R  E  M  E</a:t>
              </a:r>
              <a:endParaRPr lang="en-TT" sz="400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31" y="3734258"/>
            <a:ext cx="855569" cy="107909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9068" y="3621184"/>
            <a:ext cx="5389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600" dirty="0" smtClean="0">
                <a:latin typeface="Lucida Handwriting" panose="03010101010101010101" pitchFamily="66" charset="0"/>
              </a:rPr>
              <a:t>Filter by</a:t>
            </a:r>
            <a:endParaRPr lang="en-TT" sz="600" dirty="0">
              <a:latin typeface="Lucida Handwriting" panose="03010101010101010101" pitchFamily="66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690203"/>
            <a:ext cx="1228550" cy="25298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T" sz="1050" dirty="0" smtClean="0">
                <a:latin typeface="Century" panose="02040604050505020304" pitchFamily="18" charset="0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Clothing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Accessories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TT" sz="500" dirty="0" err="1" smtClean="0">
                <a:latin typeface="Century" panose="02040604050505020304" pitchFamily="18" charset="0"/>
              </a:rPr>
              <a:t>Jewelery</a:t>
            </a:r>
            <a:endParaRPr lang="en-TT" sz="500" dirty="0">
              <a:latin typeface="Century" panose="020406040505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TT" sz="500" dirty="0" smtClean="0">
                <a:latin typeface="Century" panose="02040604050505020304" pitchFamily="18" charset="0"/>
              </a:rPr>
              <a:t>Bags </a:t>
            </a:r>
            <a:endParaRPr lang="en-TT" sz="800" dirty="0" smtClean="0">
              <a:latin typeface="Century" panose="020406040505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Shoes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Beauty</a:t>
            </a:r>
            <a:endParaRPr lang="en-TT" sz="500" dirty="0" smtClean="0">
              <a:latin typeface="Century" panose="020406040505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TT" sz="500" dirty="0" smtClean="0">
                <a:latin typeface="Century" panose="02040604050505020304" pitchFamily="18" charset="0"/>
              </a:rPr>
              <a:t>Make up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TT" sz="500" dirty="0" smtClean="0">
                <a:latin typeface="Century" panose="02040604050505020304" pitchFamily="18" charset="0"/>
              </a:rPr>
              <a:t>Hair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Garden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T" sz="800" dirty="0" smtClean="0">
                <a:latin typeface="Century" panose="02040604050505020304" pitchFamily="18" charset="0"/>
              </a:rPr>
              <a:t>Support </a:t>
            </a:r>
            <a:r>
              <a:rPr lang="en-TT" sz="800" dirty="0" smtClean="0">
                <a:latin typeface="Century" panose="02040604050505020304" pitchFamily="18" charset="0"/>
              </a:rPr>
              <a:t>Local</a:t>
            </a:r>
            <a:endParaRPr lang="en-TT" sz="500" dirty="0" smtClean="0">
              <a:latin typeface="Century" panose="020406040505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TT" sz="500" dirty="0" smtClean="0">
                <a:latin typeface="Century" panose="02040604050505020304" pitchFamily="18" charset="0"/>
              </a:rPr>
              <a:t>Local designer clothing</a:t>
            </a:r>
          </a:p>
          <a:p>
            <a:pPr lvl="1"/>
            <a:endParaRPr lang="en-TT" sz="800" dirty="0" smtClean="0">
              <a:latin typeface="Century" panose="020406040505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/>
          <a:srcRect t="49472"/>
          <a:stretch/>
        </p:blipFill>
        <p:spPr>
          <a:xfrm>
            <a:off x="1617428" y="2441040"/>
            <a:ext cx="4924026" cy="22059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428" y="4862599"/>
            <a:ext cx="4924026" cy="43658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/>
          <a:srcRect b="49877"/>
          <a:stretch/>
        </p:blipFill>
        <p:spPr>
          <a:xfrm>
            <a:off x="0" y="9392070"/>
            <a:ext cx="4924026" cy="218829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196625" y="265316"/>
            <a:ext cx="4448310" cy="1681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36" name="TextBox 35"/>
          <p:cNvSpPr txBox="1"/>
          <p:nvPr/>
        </p:nvSpPr>
        <p:spPr>
          <a:xfrm>
            <a:off x="1318523" y="259168"/>
            <a:ext cx="1672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8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What are you scoutin for today? </a:t>
            </a:r>
            <a:endParaRPr lang="en-TT" sz="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37" name="Picture 2" descr="White Search Icon Transparent Background #215404 - Free Icons Librar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31" y="288233"/>
            <a:ext cx="122690" cy="1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6402793" y="98624"/>
            <a:ext cx="476412" cy="402798"/>
            <a:chOff x="6298424" y="111278"/>
            <a:chExt cx="447770" cy="332296"/>
          </a:xfrm>
        </p:grpSpPr>
        <p:pic>
          <p:nvPicPr>
            <p:cNvPr id="39" name="Picture 16" descr="Box, cart, delivery, package, shipping, trolley, warehouse icon - Download  on Iconfinder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967" y="111278"/>
              <a:ext cx="238388" cy="238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6298424" y="278535"/>
              <a:ext cx="447770" cy="165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TT" sz="700" dirty="0" smtClean="0"/>
                <a:t>$572.30</a:t>
              </a:r>
              <a:endParaRPr lang="en-TT" sz="7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16"/>
            <a:ext cx="1164701" cy="58235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611036" y="460483"/>
            <a:ext cx="432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Home       Shop      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Caribbean Products       About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Us       FAQs       Testimonials       Support</a:t>
            </a:r>
            <a:endParaRPr lang="en-TT" sz="8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086" y="675775"/>
            <a:ext cx="5294710" cy="17388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2286" y="4989230"/>
            <a:ext cx="1195190" cy="38645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dirty="0" smtClean="0"/>
              <a:t>Place your ad here</a:t>
            </a:r>
            <a:endParaRPr lang="en-TT" dirty="0"/>
          </a:p>
        </p:txBody>
      </p:sp>
      <p:sp>
        <p:nvSpPr>
          <p:cNvPr id="42" name="Rectangle 41"/>
          <p:cNvSpPr/>
          <p:nvPr/>
        </p:nvSpPr>
        <p:spPr>
          <a:xfrm>
            <a:off x="5066174" y="9474783"/>
            <a:ext cx="1195190" cy="19198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T" dirty="0" smtClean="0"/>
              <a:t>Place your ad here</a:t>
            </a:r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399309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735817" y="119269"/>
            <a:ext cx="643125" cy="374217"/>
            <a:chOff x="4663338" y="127548"/>
            <a:chExt cx="643125" cy="374217"/>
          </a:xfrm>
        </p:grpSpPr>
        <p:grpSp>
          <p:nvGrpSpPr>
            <p:cNvPr id="8" name="Group 7"/>
            <p:cNvGrpSpPr/>
            <p:nvPr/>
          </p:nvGrpSpPr>
          <p:grpSpPr>
            <a:xfrm>
              <a:off x="4800931" y="127548"/>
              <a:ext cx="311261" cy="220069"/>
              <a:chOff x="5644506" y="154759"/>
              <a:chExt cx="311261" cy="22006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644506" y="154759"/>
                <a:ext cx="244521" cy="220069"/>
                <a:chOff x="5571702" y="87826"/>
                <a:chExt cx="244521" cy="220069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5632255" y="144182"/>
                  <a:ext cx="123416" cy="1178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T"/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571702" y="87826"/>
                  <a:ext cx="244521" cy="22006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4" descr="Home Tab Bar Down Button Comments - Drop Down Menu Icon Png PNG Image | Transparent  PNG Free Download on Seek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399" y="264793"/>
                <a:ext cx="95368" cy="54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4663338" y="301710"/>
              <a:ext cx="64312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TT" sz="700" dirty="0" smtClean="0"/>
                <a:t>Niki’s Profile</a:t>
              </a:r>
              <a:endParaRPr lang="en-TT" sz="7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4625058" y="477278"/>
            <a:ext cx="473607" cy="169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75" y="364185"/>
            <a:ext cx="91836" cy="612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1" name="Picture 2" descr="White Search Icon Transparent Background #215404 - Free Icons Librar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35" y="312661"/>
            <a:ext cx="122690" cy="1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" y="674814"/>
            <a:ext cx="6858000" cy="257670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1196625" y="265316"/>
            <a:ext cx="4448310" cy="1681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25" name="TextBox 24"/>
          <p:cNvSpPr txBox="1"/>
          <p:nvPr/>
        </p:nvSpPr>
        <p:spPr>
          <a:xfrm>
            <a:off x="1318523" y="259168"/>
            <a:ext cx="1672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8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What are you scoutin for today? </a:t>
            </a:r>
            <a:endParaRPr lang="en-TT" sz="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26" name="Picture 2" descr="White Search Icon Transparent Background #215404 - Free Icons Librar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31" y="288233"/>
            <a:ext cx="122690" cy="1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402793" y="98624"/>
            <a:ext cx="476412" cy="402798"/>
            <a:chOff x="6298424" y="111278"/>
            <a:chExt cx="447770" cy="332296"/>
          </a:xfrm>
        </p:grpSpPr>
        <p:pic>
          <p:nvPicPr>
            <p:cNvPr id="28" name="Picture 16" descr="Box, cart, delivery, package, shipping, trolley, warehouse icon - Download  on Iconfinder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967" y="111278"/>
              <a:ext cx="238388" cy="238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6298424" y="278535"/>
              <a:ext cx="447770" cy="165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TT" sz="700" dirty="0" smtClean="0"/>
                <a:t>$572.30</a:t>
              </a:r>
              <a:endParaRPr lang="en-TT" sz="7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16"/>
            <a:ext cx="1164701" cy="5823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611036" y="460483"/>
            <a:ext cx="432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Home       Shop      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Caribbean Products       About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Us       FAQs       Testimonials       Support</a:t>
            </a:r>
            <a:endParaRPr lang="en-TT" sz="8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280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735817" y="119269"/>
            <a:ext cx="643125" cy="374217"/>
            <a:chOff x="4663338" y="127548"/>
            <a:chExt cx="643125" cy="374217"/>
          </a:xfrm>
        </p:grpSpPr>
        <p:grpSp>
          <p:nvGrpSpPr>
            <p:cNvPr id="8" name="Group 7"/>
            <p:cNvGrpSpPr/>
            <p:nvPr/>
          </p:nvGrpSpPr>
          <p:grpSpPr>
            <a:xfrm>
              <a:off x="4800931" y="127548"/>
              <a:ext cx="311261" cy="220069"/>
              <a:chOff x="5644506" y="154759"/>
              <a:chExt cx="311261" cy="22006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644506" y="154759"/>
                <a:ext cx="244521" cy="220069"/>
                <a:chOff x="5571702" y="87826"/>
                <a:chExt cx="244521" cy="220069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5632255" y="144182"/>
                  <a:ext cx="123416" cy="11780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T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571702" y="87826"/>
                  <a:ext cx="244521" cy="220069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4" descr="Home Tab Bar Down Button Comments - Drop Down Menu Icon Png PNG Image | Transparent  PNG Free Download on Seek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399" y="264793"/>
                <a:ext cx="95368" cy="54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4663338" y="301710"/>
              <a:ext cx="64312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TT" sz="700" dirty="0" smtClean="0"/>
                <a:t>Niki’s Profile</a:t>
              </a:r>
              <a:endParaRPr lang="en-TT" sz="7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5200983" y="470428"/>
            <a:ext cx="326262" cy="169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75" y="364185"/>
            <a:ext cx="91836" cy="612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96229"/>
            <a:ext cx="6858000" cy="17515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47824"/>
            <a:ext cx="6858000" cy="41319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t="37266"/>
          <a:stretch/>
        </p:blipFill>
        <p:spPr>
          <a:xfrm>
            <a:off x="0" y="6579738"/>
            <a:ext cx="6858000" cy="25920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t="34823"/>
          <a:stretch/>
        </p:blipFill>
        <p:spPr>
          <a:xfrm>
            <a:off x="0" y="9171831"/>
            <a:ext cx="6858000" cy="26930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t="77869"/>
          <a:stretch/>
        </p:blipFill>
        <p:spPr>
          <a:xfrm>
            <a:off x="11670" y="12049624"/>
            <a:ext cx="6858000" cy="142376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96625" y="265316"/>
            <a:ext cx="4448310" cy="16811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30" name="TextBox 29"/>
          <p:cNvSpPr txBox="1"/>
          <p:nvPr/>
        </p:nvSpPr>
        <p:spPr>
          <a:xfrm>
            <a:off x="1318523" y="259168"/>
            <a:ext cx="1672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8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What are you scoutin for today? </a:t>
            </a:r>
            <a:endParaRPr lang="en-TT" sz="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31" name="Picture 2" descr="White Search Icon Transparent Background #215404 - Free Icons Librar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31" y="288233"/>
            <a:ext cx="122690" cy="1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6402793" y="98624"/>
            <a:ext cx="476412" cy="402798"/>
            <a:chOff x="6298424" y="111278"/>
            <a:chExt cx="447770" cy="332296"/>
          </a:xfrm>
        </p:grpSpPr>
        <p:pic>
          <p:nvPicPr>
            <p:cNvPr id="33" name="Picture 16" descr="Box, cart, delivery, package, shipping, trolley, warehouse icon - Download  on Iconfinder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967" y="111278"/>
              <a:ext cx="238388" cy="238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6298424" y="278535"/>
              <a:ext cx="447770" cy="165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TT" sz="700" dirty="0" smtClean="0"/>
                <a:t>$572.30</a:t>
              </a:r>
              <a:endParaRPr lang="en-TT" sz="700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16"/>
            <a:ext cx="1164701" cy="58235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611036" y="460483"/>
            <a:ext cx="432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Home       Shop      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Caribbean Products       About </a:t>
            </a:r>
            <a:r>
              <a:rPr lang="en-TT" sz="8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Us       FAQs       Testimonials       Support</a:t>
            </a:r>
            <a:endParaRPr lang="en-TT" sz="8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2980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223</Words>
  <Application>Microsoft Office PowerPoint</Application>
  <PresentationFormat>Widescreen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Baskerville Old Face</vt:lpstr>
      <vt:lpstr>Broadway</vt:lpstr>
      <vt:lpstr>Calibri</vt:lpstr>
      <vt:lpstr>Calibri Light</vt:lpstr>
      <vt:lpstr>Century</vt:lpstr>
      <vt:lpstr>Constantia</vt:lpstr>
      <vt:lpstr>Leelawadee UI</vt:lpstr>
      <vt:lpstr>Leelawadee UI Semilight</vt:lpstr>
      <vt:lpstr>Lucida Handwriting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Nikeisha Ramsammy</dc:creator>
  <cp:lastModifiedBy>Nikeisha Ramsammy</cp:lastModifiedBy>
  <cp:revision>29</cp:revision>
  <dcterms:created xsi:type="dcterms:W3CDTF">2021-03-31T23:30:25Z</dcterms:created>
  <dcterms:modified xsi:type="dcterms:W3CDTF">2021-04-01T04:04:04Z</dcterms:modified>
</cp:coreProperties>
</file>